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433945"/>
            <a:ext cx="7766936" cy="2616891"/>
          </a:xfrm>
        </p:spPr>
        <p:txBody>
          <a:bodyPr/>
          <a:lstStyle/>
          <a:p>
            <a:r>
              <a:rPr lang="ru-RU" dirty="0" smtClean="0"/>
              <a:t>Итоги  «Неделя растительного мира».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Парамонова Э.А. воспитатель МКДОУ д\с №8.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94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0164"/>
            <a:ext cx="8596668" cy="35329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14401"/>
            <a:ext cx="8596668" cy="5126962"/>
          </a:xfrm>
        </p:spPr>
        <p:txBody>
          <a:bodyPr/>
          <a:lstStyle/>
          <a:p>
            <a:r>
              <a:rPr lang="ru-RU" dirty="0" smtClean="0"/>
              <a:t>В течении рабочей недели посвящённой безопасности, дети вместе с родителями беседовали, читали, рассматривали картинки, играли в подвижные и дидактические игры. Рисовали, лепили, конструировали, делали аппликации, гербарий.</a:t>
            </a:r>
          </a:p>
          <a:p>
            <a:r>
              <a:rPr lang="ru-RU" dirty="0" smtClean="0"/>
              <a:t>Лиза, Кирилл, Софья и Максим  слепили из пластилина заморские фрукты.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330" y="2690946"/>
            <a:ext cx="2168434" cy="25733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193" y="2690947"/>
            <a:ext cx="1988276" cy="25733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241" y="3944983"/>
            <a:ext cx="2228389" cy="23873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97" y="3944983"/>
            <a:ext cx="2176334" cy="238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3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4504"/>
            <a:ext cx="8596668" cy="5225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75211"/>
            <a:ext cx="8596668" cy="5166151"/>
          </a:xfrm>
        </p:spPr>
        <p:txBody>
          <a:bodyPr/>
          <a:lstStyle/>
          <a:p>
            <a:r>
              <a:rPr lang="ru-RU" dirty="0" smtClean="0"/>
              <a:t>Лиза, Даша и Андрей рисовали радугу и корзину с фруктами.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1466304"/>
            <a:ext cx="2272938" cy="26713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83" y="1466305"/>
            <a:ext cx="2220685" cy="26713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57" y="4219092"/>
            <a:ext cx="2312126" cy="24133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646" y="4219091"/>
            <a:ext cx="2142307" cy="241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66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9817"/>
            <a:ext cx="8596668" cy="19594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19798"/>
            <a:ext cx="8596668" cy="5440471"/>
          </a:xfrm>
        </p:spPr>
        <p:txBody>
          <a:bodyPr/>
          <a:lstStyle/>
          <a:p>
            <a:r>
              <a:rPr lang="ru-RU" dirty="0" smtClean="0"/>
              <a:t>Дима и Софья сфотографировали любимое растение в своём саду.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26" y="1267096"/>
            <a:ext cx="2136119" cy="22729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88" y="3634635"/>
            <a:ext cx="2193279" cy="25310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53" y="1172495"/>
            <a:ext cx="2037807" cy="2367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646" y="3662340"/>
            <a:ext cx="2149516" cy="250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9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3691"/>
            <a:ext cx="8596668" cy="22206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74767"/>
            <a:ext cx="8596668" cy="5466596"/>
          </a:xfrm>
        </p:spPr>
        <p:txBody>
          <a:bodyPr/>
          <a:lstStyle/>
          <a:p>
            <a:r>
              <a:rPr lang="ru-RU" dirty="0" err="1" smtClean="0"/>
              <a:t>Черницова</a:t>
            </a:r>
            <a:r>
              <a:rPr lang="ru-RU" dirty="0" smtClean="0"/>
              <a:t> Лиза нарисовала лес а Кирилл Глебов сфотографировал полезные ягоды землянику.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03" y="1998617"/>
            <a:ext cx="3004457" cy="42517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246" y="1998617"/>
            <a:ext cx="3056708" cy="42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2470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</TotalTime>
  <Words>98</Words>
  <Application>Microsoft Office PowerPoint</Application>
  <PresentationFormat>Широкоэкранный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Аспект</vt:lpstr>
      <vt:lpstr>Итоги  «Неделя растительного мира».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 «Неделя безопасности».</dc:title>
  <dc:creator>user</dc:creator>
  <cp:lastModifiedBy>user</cp:lastModifiedBy>
  <cp:revision>28</cp:revision>
  <dcterms:created xsi:type="dcterms:W3CDTF">2020-06-29T18:08:32Z</dcterms:created>
  <dcterms:modified xsi:type="dcterms:W3CDTF">2020-06-29T18:59:00Z</dcterms:modified>
</cp:coreProperties>
</file>